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F49695-B0FE-4453-B61D-D8801E0640AF}" v="5" dt="2024-04-16T10:32:47.3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ndhu thiru" userId="e8617dd035da6fc7" providerId="LiveId" clId="{34F49695-B0FE-4453-B61D-D8801E0640AF}"/>
    <pc:docChg chg="custSel modSld">
      <pc:chgData name="hindhu thiru" userId="e8617dd035da6fc7" providerId="LiveId" clId="{34F49695-B0FE-4453-B61D-D8801E0640AF}" dt="2024-04-16T10:32:59.689" v="27" actId="1076"/>
      <pc:docMkLst>
        <pc:docMk/>
      </pc:docMkLst>
      <pc:sldChg chg="modSp mod">
        <pc:chgData name="hindhu thiru" userId="e8617dd035da6fc7" providerId="LiveId" clId="{34F49695-B0FE-4453-B61D-D8801E0640AF}" dt="2024-04-16T09:30:10.961" v="10" actId="20577"/>
        <pc:sldMkLst>
          <pc:docMk/>
          <pc:sldMk cId="953325580" sldId="256"/>
        </pc:sldMkLst>
        <pc:spChg chg="mod">
          <ac:chgData name="hindhu thiru" userId="e8617dd035da6fc7" providerId="LiveId" clId="{34F49695-B0FE-4453-B61D-D8801E0640AF}" dt="2024-04-16T09:30:02.025" v="5" actId="404"/>
          <ac:spMkLst>
            <pc:docMk/>
            <pc:sldMk cId="953325580" sldId="256"/>
            <ac:spMk id="2" creationId="{A8A11E26-4C38-41A6-9857-11032CEECD80}"/>
          </ac:spMkLst>
        </pc:spChg>
        <pc:spChg chg="mod">
          <ac:chgData name="hindhu thiru" userId="e8617dd035da6fc7" providerId="LiveId" clId="{34F49695-B0FE-4453-B61D-D8801E0640AF}" dt="2024-04-16T09:30:10.961" v="10" actId="20577"/>
          <ac:spMkLst>
            <pc:docMk/>
            <pc:sldMk cId="953325580" sldId="256"/>
            <ac:spMk id="4" creationId="{00000000-0000-0000-0000-000000000000}"/>
          </ac:spMkLst>
        </pc:spChg>
      </pc:sldChg>
      <pc:sldChg chg="modSp mod">
        <pc:chgData name="hindhu thiru" userId="e8617dd035da6fc7" providerId="LiveId" clId="{34F49695-B0FE-4453-B61D-D8801E0640AF}" dt="2024-04-16T09:30:34.394" v="13" actId="20577"/>
        <pc:sldMkLst>
          <pc:docMk/>
          <pc:sldMk cId="1186421160" sldId="263"/>
        </pc:sldMkLst>
        <pc:spChg chg="mod">
          <ac:chgData name="hindhu thiru" userId="e8617dd035da6fc7" providerId="LiveId" clId="{34F49695-B0FE-4453-B61D-D8801E0640AF}" dt="2024-04-16T09:30:34.394" v="13" actId="20577"/>
          <ac:spMkLst>
            <pc:docMk/>
            <pc:sldMk cId="1186421160" sldId="263"/>
            <ac:spMk id="6" creationId="{8141C437-8C09-4E84-9ED8-FB6E2FF0795F}"/>
          </ac:spMkLst>
        </pc:spChg>
      </pc:sldChg>
      <pc:sldChg chg="modSp mod">
        <pc:chgData name="hindhu thiru" userId="e8617dd035da6fc7" providerId="LiveId" clId="{34F49695-B0FE-4453-B61D-D8801E0640AF}" dt="2024-04-16T09:35:24.605" v="22"/>
        <pc:sldMkLst>
          <pc:docMk/>
          <pc:sldMk cId="2397446779" sldId="267"/>
        </pc:sldMkLst>
        <pc:spChg chg="mod">
          <ac:chgData name="hindhu thiru" userId="e8617dd035da6fc7" providerId="LiveId" clId="{34F49695-B0FE-4453-B61D-D8801E0640AF}" dt="2024-04-16T09:35:24.605" v="22"/>
          <ac:spMkLst>
            <pc:docMk/>
            <pc:sldMk cId="2397446779" sldId="267"/>
            <ac:spMk id="6" creationId="{274BA4BA-49EB-73A8-5C58-6DF5FBCEC6A5}"/>
          </ac:spMkLst>
        </pc:spChg>
      </pc:sldChg>
      <pc:sldChg chg="addSp delSp modSp mod delAnim modAnim">
        <pc:chgData name="hindhu thiru" userId="e8617dd035da6fc7" providerId="LiveId" clId="{34F49695-B0FE-4453-B61D-D8801E0640AF}" dt="2024-04-16T10:32:59.689" v="27" actId="1076"/>
        <pc:sldMkLst>
          <pc:docMk/>
          <pc:sldMk cId="1552721582" sldId="268"/>
        </pc:sldMkLst>
        <pc:picChg chg="add del mod">
          <ac:chgData name="hindhu thiru" userId="e8617dd035da6fc7" providerId="LiveId" clId="{34F49695-B0FE-4453-B61D-D8801E0640AF}" dt="2024-04-16T10:32:40.063" v="23" actId="478"/>
          <ac:picMkLst>
            <pc:docMk/>
            <pc:sldMk cId="1552721582" sldId="268"/>
            <ac:picMk id="2" creationId="{9E7648EF-11CB-EF2C-3A34-76B7AD6D5AB2}"/>
          </ac:picMkLst>
        </pc:picChg>
        <pc:picChg chg="add mod">
          <ac:chgData name="hindhu thiru" userId="e8617dd035da6fc7" providerId="LiveId" clId="{34F49695-B0FE-4453-B61D-D8801E0640AF}" dt="2024-04-16T10:32:59.689" v="27" actId="1076"/>
          <ac:picMkLst>
            <pc:docMk/>
            <pc:sldMk cId="1552721582" sldId="268"/>
            <ac:picMk id="3" creationId="{8F9A772B-3BCD-D2EF-5A89-D8A37884F292}"/>
          </ac:picMkLst>
        </pc:picChg>
      </pc:sldChg>
      <pc:sldChg chg="modSp mod">
        <pc:chgData name="hindhu thiru" userId="e8617dd035da6fc7" providerId="LiveId" clId="{34F49695-B0FE-4453-B61D-D8801E0640AF}" dt="2024-04-16T09:31:07.027" v="17" actId="20577"/>
        <pc:sldMkLst>
          <pc:docMk/>
          <pc:sldMk cId="470481446" sldId="269"/>
        </pc:sldMkLst>
        <pc:spChg chg="mod">
          <ac:chgData name="hindhu thiru" userId="e8617dd035da6fc7" providerId="LiveId" clId="{34F49695-B0FE-4453-B61D-D8801E0640AF}" dt="2024-04-16T09:31:07.027" v="17" actId="20577"/>
          <ac:spMkLst>
            <pc:docMk/>
            <pc:sldMk cId="470481446" sldId="269"/>
            <ac:spMk id="6" creationId="{94DA3713-F268-A917-D3B2-A7DE94A30A9F}"/>
          </ac:spMkLst>
        </pc:spChg>
      </pc:sldChg>
      <pc:sldChg chg="modSp mod">
        <pc:chgData name="hindhu thiru" userId="e8617dd035da6fc7" providerId="LiveId" clId="{34F49695-B0FE-4453-B61D-D8801E0640AF}" dt="2024-04-16T09:30:58.936" v="14" actId="20577"/>
        <pc:sldMkLst>
          <pc:docMk/>
          <pc:sldMk cId="3176443889" sldId="270"/>
        </pc:sldMkLst>
        <pc:spChg chg="mod">
          <ac:chgData name="hindhu thiru" userId="e8617dd035da6fc7" providerId="LiveId" clId="{34F49695-B0FE-4453-B61D-D8801E0640AF}" dt="2024-04-16T09:30:58.936" v="14" actId="20577"/>
          <ac:spMkLst>
            <pc:docMk/>
            <pc:sldMk cId="3176443889" sldId="270"/>
            <ac:spMk id="6" creationId="{939C5A78-F371-C081-51F3-A07044D21C6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4/16/2024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extLst>
      <p:ext uri="{BB962C8B-B14F-4D97-AF65-F5344CB8AC3E}">
        <p14:creationId xmlns:p14="http://schemas.microsoft.com/office/powerpoint/2010/main" val="1511109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4/16/2024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4/16/2024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4/16/2024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4/16/2024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4/16/2024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4/16/2024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4/16/2024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4/16/2024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4/16/2024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4/16/2024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4/16/2024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4/16/2024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281661" y="2256449"/>
            <a:ext cx="9144000" cy="977778"/>
          </a:xfrm>
        </p:spPr>
        <p:txBody>
          <a:bodyPr/>
          <a:lstStyle/>
          <a:p>
            <a:r>
              <a:rPr lang="en-US" sz="3600" b="1" dirty="0">
                <a:solidFill>
                  <a:schemeClr val="accent1"/>
                </a:solidFill>
                <a:latin typeface="Arial" panose="020B0604020202020204" pitchFamily="34" charset="0"/>
                <a:cs typeface="Arial" panose="020B0604020202020204" pitchFamily="34" charset="0"/>
              </a:rPr>
              <a:t>SPOTIFY MUSIC RECOMMENDATION SYSTEM</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683404"/>
            <a:ext cx="9039066" cy="70788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 MUGESH KUMAR S – au810021114049</a:t>
            </a:r>
          </a:p>
        </p:txBody>
      </p:sp>
      <p:sp>
        <p:nvSpPr>
          <p:cNvPr id="5" name="TextBox 4"/>
          <p:cNvSpPr txBox="1"/>
          <p:nvPr/>
        </p:nvSpPr>
        <p:spPr>
          <a:xfrm>
            <a:off x="1723871" y="5194410"/>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err="1">
                <a:solidFill>
                  <a:schemeClr val="accent1">
                    <a:lumMod val="75000"/>
                  </a:schemeClr>
                </a:solidFill>
                <a:latin typeface="Arial" pitchFamily="34" charset="0"/>
                <a:cs typeface="Arial" pitchFamily="34" charset="0"/>
              </a:rPr>
              <a:t>Ramar</a:t>
            </a:r>
            <a:r>
              <a:rPr lang="en-US" sz="2000" b="1" dirty="0">
                <a:solidFill>
                  <a:schemeClr val="accent1">
                    <a:lumMod val="75000"/>
                  </a:schemeClr>
                </a:solidFill>
                <a:latin typeface="Arial" pitchFamily="34" charset="0"/>
                <a:cs typeface="Arial" pitchFamily="34" charset="0"/>
              </a:rPr>
              <a:t> Bose Sr. AI Master Trainer   </a:t>
            </a: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342900" lvl="0" indent="-342900" algn="l">
              <a:lnSpc>
                <a:spcPct val="150000"/>
              </a:lnSpc>
              <a:buFont typeface="+mj-lt"/>
              <a:buAutoNum type="arabicPeriod"/>
            </a:pPr>
            <a:r>
              <a:rPr lang="en-US" dirty="0">
                <a:effectLst/>
                <a:latin typeface="Times New Roman" panose="02020603050405020304" pitchFamily="18" charset="0"/>
                <a:ea typeface="Times New Roman" panose="02020603050405020304" pitchFamily="18" charset="0"/>
              </a:rPr>
              <a:t>Project </a:t>
            </a:r>
            <a:r>
              <a:rPr lang="en-US" dirty="0" err="1">
                <a:effectLst/>
                <a:latin typeface="Times New Roman" panose="02020603050405020304" pitchFamily="18" charset="0"/>
                <a:ea typeface="Times New Roman" panose="02020603050405020304" pitchFamily="18" charset="0"/>
              </a:rPr>
              <a:t>Github</a:t>
            </a:r>
            <a:r>
              <a:rPr lang="en-US" dirty="0">
                <a:effectLst/>
                <a:latin typeface="Times New Roman" panose="02020603050405020304" pitchFamily="18" charset="0"/>
                <a:ea typeface="Times New Roman" panose="02020603050405020304" pitchFamily="18" charset="0"/>
              </a:rPr>
              <a:t> link, </a:t>
            </a:r>
            <a:r>
              <a:rPr lang="en-US" dirty="0" err="1">
                <a:effectLst/>
                <a:latin typeface="Times New Roman" panose="02020603050405020304" pitchFamily="18" charset="0"/>
                <a:ea typeface="Times New Roman" panose="02020603050405020304" pitchFamily="18" charset="0"/>
              </a:rPr>
              <a:t>Ramar</a:t>
            </a:r>
            <a:r>
              <a:rPr lang="en-US" dirty="0">
                <a:effectLst/>
                <a:latin typeface="Times New Roman" panose="02020603050405020304" pitchFamily="18" charset="0"/>
                <a:ea typeface="Times New Roman" panose="02020603050405020304" pitchFamily="18" charset="0"/>
              </a:rPr>
              <a:t> Bose , 2024</a:t>
            </a:r>
            <a:endParaRPr lang="en-IN" dirty="0">
              <a:effectLst/>
              <a:latin typeface="Times New Roman" panose="02020603050405020304" pitchFamily="18" charset="0"/>
              <a:ea typeface="Times New Roman" panose="02020603050405020304" pitchFamily="18" charset="0"/>
            </a:endParaRPr>
          </a:p>
          <a:p>
            <a:pPr marL="342900" lvl="0" indent="-342900" algn="l">
              <a:lnSpc>
                <a:spcPct val="150000"/>
              </a:lnSpc>
              <a:buFont typeface="+mj-lt"/>
              <a:buAutoNum type="arabicPeriod"/>
            </a:pPr>
            <a:r>
              <a:rPr lang="en-US" dirty="0">
                <a:effectLst/>
                <a:latin typeface="Times New Roman" panose="02020603050405020304" pitchFamily="18" charset="0"/>
                <a:ea typeface="Times New Roman" panose="02020603050405020304" pitchFamily="18" charset="0"/>
              </a:rPr>
              <a:t>Project video recorded link (</a:t>
            </a:r>
            <a:r>
              <a:rPr lang="en-US" dirty="0" err="1">
                <a:effectLst/>
                <a:latin typeface="Times New Roman" panose="02020603050405020304" pitchFamily="18" charset="0"/>
                <a:ea typeface="Times New Roman" panose="02020603050405020304" pitchFamily="18" charset="0"/>
              </a:rPr>
              <a:t>youtube</a:t>
            </a:r>
            <a:r>
              <a:rPr lang="en-US" dirty="0">
                <a:effectLst/>
                <a:latin typeface="Times New Roman" panose="02020603050405020304" pitchFamily="18" charset="0"/>
                <a:ea typeface="Times New Roman" panose="02020603050405020304" pitchFamily="18" charset="0"/>
              </a:rPr>
              <a:t>/</a:t>
            </a:r>
            <a:r>
              <a:rPr lang="en-US" dirty="0" err="1">
                <a:effectLst/>
                <a:latin typeface="Times New Roman" panose="02020603050405020304" pitchFamily="18" charset="0"/>
                <a:ea typeface="Times New Roman" panose="02020603050405020304" pitchFamily="18" charset="0"/>
              </a:rPr>
              <a:t>github</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Ramar</a:t>
            </a:r>
            <a:r>
              <a:rPr lang="en-US" dirty="0">
                <a:effectLst/>
                <a:latin typeface="Times New Roman" panose="02020603050405020304" pitchFamily="18" charset="0"/>
                <a:ea typeface="Times New Roman" panose="02020603050405020304" pitchFamily="18" charset="0"/>
              </a:rPr>
              <a:t> Bose , 2024</a:t>
            </a:r>
            <a:endParaRPr lang="en-IN" dirty="0">
              <a:effectLst/>
              <a:latin typeface="Times New Roman" panose="02020603050405020304" pitchFamily="18" charset="0"/>
              <a:ea typeface="Times New Roman" panose="02020603050405020304" pitchFamily="18" charset="0"/>
            </a:endParaRPr>
          </a:p>
          <a:p>
            <a:pPr marL="342900" lvl="0" indent="-342900" algn="l">
              <a:lnSpc>
                <a:spcPct val="150000"/>
              </a:lnSpc>
              <a:buFont typeface="+mj-lt"/>
              <a:buAutoNum type="arabicPeriod"/>
            </a:pPr>
            <a:r>
              <a:rPr lang="en-US" dirty="0">
                <a:effectLst/>
                <a:latin typeface="Times New Roman" panose="02020603050405020304" pitchFamily="18" charset="0"/>
                <a:ea typeface="Times New Roman" panose="02020603050405020304" pitchFamily="18" charset="0"/>
              </a:rPr>
              <a:t>Project PPT &amp; Report </a:t>
            </a:r>
            <a:r>
              <a:rPr lang="en-US" dirty="0" err="1">
                <a:effectLst/>
                <a:latin typeface="Times New Roman" panose="02020603050405020304" pitchFamily="18" charset="0"/>
                <a:ea typeface="Times New Roman" panose="02020603050405020304" pitchFamily="18" charset="0"/>
              </a:rPr>
              <a:t>github</a:t>
            </a:r>
            <a:r>
              <a:rPr lang="en-US" dirty="0">
                <a:effectLst/>
                <a:latin typeface="Times New Roman" panose="02020603050405020304" pitchFamily="18" charset="0"/>
                <a:ea typeface="Times New Roman" panose="02020603050405020304" pitchFamily="18" charset="0"/>
              </a:rPr>
              <a:t> link, </a:t>
            </a:r>
            <a:r>
              <a:rPr lang="en-US" dirty="0" err="1">
                <a:effectLst/>
                <a:latin typeface="Times New Roman" panose="02020603050405020304" pitchFamily="18" charset="0"/>
                <a:ea typeface="Times New Roman" panose="02020603050405020304" pitchFamily="18" charset="0"/>
              </a:rPr>
              <a:t>Ramar</a:t>
            </a:r>
            <a:r>
              <a:rPr lang="en-US" dirty="0">
                <a:effectLst/>
                <a:latin typeface="Times New Roman" panose="02020603050405020304" pitchFamily="18" charset="0"/>
                <a:ea typeface="Times New Roman" panose="02020603050405020304" pitchFamily="18" charset="0"/>
              </a:rPr>
              <a:t> Bose , 2024 </a:t>
            </a:r>
            <a:endParaRPr lang="en-IN" dirty="0">
              <a:effectLst/>
              <a:latin typeface="Times New Roman" panose="02020603050405020304" pitchFamily="18" charset="0"/>
              <a:ea typeface="Times New Roman" panose="02020603050405020304" pitchFamily="18" charset="0"/>
            </a:endParaRP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lnSpcReduction="10000"/>
          </a:bodyPr>
          <a:lstStyle/>
          <a:p>
            <a:pPr algn="l"/>
            <a:r>
              <a:rPr lang="en-US" sz="2600" dirty="0">
                <a:latin typeface="Arial" panose="020B0604020202020204" pitchFamily="34" charset="0"/>
                <a:cs typeface="Arial" panose="020B0604020202020204" pitchFamily="34" charset="0"/>
              </a:rPr>
              <a:t>Despite </a:t>
            </a:r>
            <a:r>
              <a:rPr lang="en-US" sz="2600" dirty="0" err="1">
                <a:latin typeface="Arial" panose="020B0604020202020204" pitchFamily="34" charset="0"/>
                <a:cs typeface="Arial" panose="020B0604020202020204" pitchFamily="34" charset="0"/>
              </a:rPr>
              <a:t>Spotify's</a:t>
            </a:r>
            <a:r>
              <a:rPr lang="en-US" sz="2600" dirty="0">
                <a:latin typeface="Arial" panose="020B0604020202020204" pitchFamily="34" charset="0"/>
                <a:cs typeface="Arial" panose="020B0604020202020204" pitchFamily="34" charset="0"/>
              </a:rPr>
              <a:t> vast music library and personalized playlist features, users still encounter challenges in discovering new music that aligns with their preferences and mood. The existing recommendation system may not sufficiently capture the nuances of individual tastes or adapt to evolving listening habits, leading to suboptimal user satisfaction and engagement. Additionally, the sheer volume of available songs presents a daunting task for users to navigate, resulting in decision fatigue and potential disengagement from the platform. To address these issues, there is a need for an advanced music recommendation system for Spotify that utilizes cutting-edge algorithms and user-centric approaches to deliver highly personalized and relevant song suggestions, thereby enhancing the overall music discovery experience and fostering long-term user loyalty.</a:t>
            </a:r>
          </a:p>
          <a:p>
            <a:pPr algn="l"/>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r>
              <a:rPr lang="en-US" sz="2600" dirty="0">
                <a:latin typeface="Arial" panose="020B0604020202020204" pitchFamily="34" charset="0"/>
                <a:cs typeface="Arial" panose="020B0604020202020204" pitchFamily="34" charset="0"/>
              </a:rPr>
              <a:t>The Spotify Music Recommendation System involves the implementation of a multi-faceted approach that combines machine learning algorithms, user interaction data analysis, and content-based filtering techniques. This system will leverage collaborative filtering to identify music preferences based on user behavior and preferences, utilizing implicit and explicit feedback to refine recommendations. Additionally, content-based filtering will be employed to analyze song attributes such as genre, tempo, and mood, enabling the system to suggest tracks that align with the user's current listening context.</a:t>
            </a:r>
          </a:p>
          <a:p>
            <a:pPr algn="l"/>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55000" lnSpcReduction="20000"/>
          </a:bodyPr>
          <a:lstStyle/>
          <a:p>
            <a:pPr algn="l"/>
            <a:r>
              <a:rPr lang="en-US" sz="4200" b="1" dirty="0">
                <a:solidFill>
                  <a:srgbClr val="0D0D0D"/>
                </a:solidFill>
                <a:latin typeface="Arial" panose="020B0604020202020204" pitchFamily="34" charset="0"/>
                <a:cs typeface="Arial" panose="020B0604020202020204" pitchFamily="34" charset="0"/>
              </a:rPr>
              <a:t>Algorithm:</a:t>
            </a:r>
          </a:p>
          <a:p>
            <a:pPr algn="l">
              <a:buFont typeface="+mj-lt"/>
              <a:buAutoNum type="arabicPeriod"/>
            </a:pPr>
            <a:r>
              <a:rPr lang="en-US" sz="4200" b="1" dirty="0">
                <a:solidFill>
                  <a:srgbClr val="0D0D0D"/>
                </a:solidFill>
                <a:latin typeface="Arial" panose="020B0604020202020204" pitchFamily="34" charset="0"/>
                <a:cs typeface="Arial" panose="020B0604020202020204" pitchFamily="34" charset="0"/>
              </a:rPr>
              <a:t>Data Collection</a:t>
            </a:r>
            <a:r>
              <a:rPr lang="en-US" sz="4200" dirty="0">
                <a:solidFill>
                  <a:srgbClr val="0D0D0D"/>
                </a:solidFill>
                <a:latin typeface="Arial" panose="020B0604020202020204" pitchFamily="34" charset="0"/>
                <a:cs typeface="Arial" panose="020B0604020202020204" pitchFamily="34" charset="0"/>
              </a:rPr>
              <a:t>: Gather user interaction data and track metadata.</a:t>
            </a:r>
          </a:p>
          <a:p>
            <a:pPr algn="l">
              <a:buFont typeface="+mj-lt"/>
              <a:buAutoNum type="arabicPeriod"/>
            </a:pPr>
            <a:r>
              <a:rPr lang="en-US" sz="4200" b="1" dirty="0">
                <a:solidFill>
                  <a:srgbClr val="0D0D0D"/>
                </a:solidFill>
                <a:latin typeface="Arial" panose="020B0604020202020204" pitchFamily="34" charset="0"/>
                <a:cs typeface="Arial" panose="020B0604020202020204" pitchFamily="34" charset="0"/>
              </a:rPr>
              <a:t>Preprocessing</a:t>
            </a:r>
            <a:r>
              <a:rPr lang="en-US" sz="4200" dirty="0">
                <a:solidFill>
                  <a:srgbClr val="0D0D0D"/>
                </a:solidFill>
                <a:latin typeface="Arial" panose="020B0604020202020204" pitchFamily="34" charset="0"/>
                <a:cs typeface="Arial" panose="020B0604020202020204" pitchFamily="34" charset="0"/>
              </a:rPr>
              <a:t>: Clean and format data, engineer features.</a:t>
            </a:r>
          </a:p>
          <a:p>
            <a:pPr algn="l">
              <a:buFont typeface="+mj-lt"/>
              <a:buAutoNum type="arabicPeriod"/>
            </a:pPr>
            <a:r>
              <a:rPr lang="en-US" sz="4200" b="1" dirty="0">
                <a:solidFill>
                  <a:srgbClr val="0D0D0D"/>
                </a:solidFill>
                <a:latin typeface="Arial" panose="020B0604020202020204" pitchFamily="34" charset="0"/>
                <a:cs typeface="Arial" panose="020B0604020202020204" pitchFamily="34" charset="0"/>
              </a:rPr>
              <a:t>Model Development</a:t>
            </a:r>
            <a:r>
              <a:rPr lang="en-US" sz="4200" dirty="0">
                <a:solidFill>
                  <a:srgbClr val="0D0D0D"/>
                </a:solidFill>
                <a:latin typeface="Arial" panose="020B0604020202020204" pitchFamily="34" charset="0"/>
                <a:cs typeface="Arial" panose="020B0604020202020204" pitchFamily="34" charset="0"/>
              </a:rPr>
              <a:t>: Use collaborative filtering, content-based filtering, or hybrid models.</a:t>
            </a:r>
          </a:p>
          <a:p>
            <a:pPr algn="l">
              <a:buFont typeface="+mj-lt"/>
              <a:buAutoNum type="arabicPeriod"/>
            </a:pPr>
            <a:r>
              <a:rPr lang="en-US" sz="4200" b="1" dirty="0">
                <a:solidFill>
                  <a:srgbClr val="0D0D0D"/>
                </a:solidFill>
                <a:latin typeface="Arial" panose="020B0604020202020204" pitchFamily="34" charset="0"/>
                <a:cs typeface="Arial" panose="020B0604020202020204" pitchFamily="34" charset="0"/>
              </a:rPr>
              <a:t>Training and Evaluation</a:t>
            </a:r>
            <a:r>
              <a:rPr lang="en-US" sz="4200" dirty="0">
                <a:solidFill>
                  <a:srgbClr val="0D0D0D"/>
                </a:solidFill>
                <a:latin typeface="Arial" panose="020B0604020202020204" pitchFamily="34" charset="0"/>
                <a:cs typeface="Arial" panose="020B0604020202020204" pitchFamily="34" charset="0"/>
              </a:rPr>
              <a:t>: Split data, train models, evaluate performance.</a:t>
            </a:r>
          </a:p>
          <a:p>
            <a:pPr algn="l"/>
            <a:r>
              <a:rPr lang="en-US" sz="4200" b="1" dirty="0">
                <a:solidFill>
                  <a:srgbClr val="0D0D0D"/>
                </a:solidFill>
                <a:latin typeface="Arial" panose="020B0604020202020204" pitchFamily="34" charset="0"/>
                <a:cs typeface="Arial" panose="020B0604020202020204" pitchFamily="34" charset="0"/>
              </a:rPr>
              <a:t>Deployment:</a:t>
            </a:r>
          </a:p>
          <a:p>
            <a:pPr algn="l">
              <a:buFont typeface="+mj-lt"/>
              <a:buAutoNum type="arabicPeriod"/>
            </a:pPr>
            <a:r>
              <a:rPr lang="en-US" sz="4200" b="1" dirty="0">
                <a:solidFill>
                  <a:srgbClr val="0D0D0D"/>
                </a:solidFill>
                <a:latin typeface="Arial" panose="020B0604020202020204" pitchFamily="34" charset="0"/>
                <a:cs typeface="Arial" panose="020B0604020202020204" pitchFamily="34" charset="0"/>
              </a:rPr>
              <a:t>Infrastructure Setup</a:t>
            </a:r>
            <a:r>
              <a:rPr lang="en-US" sz="4200" dirty="0">
                <a:solidFill>
                  <a:srgbClr val="0D0D0D"/>
                </a:solidFill>
                <a:latin typeface="Arial" panose="020B0604020202020204" pitchFamily="34" charset="0"/>
                <a:cs typeface="Arial" panose="020B0604020202020204" pitchFamily="34" charset="0"/>
              </a:rPr>
              <a:t>: Deploy on cloud services.</a:t>
            </a:r>
          </a:p>
          <a:p>
            <a:pPr algn="l">
              <a:buFont typeface="+mj-lt"/>
              <a:buAutoNum type="arabicPeriod"/>
            </a:pPr>
            <a:r>
              <a:rPr lang="en-US" sz="4200" b="1" dirty="0">
                <a:solidFill>
                  <a:srgbClr val="0D0D0D"/>
                </a:solidFill>
                <a:latin typeface="Arial" panose="020B0604020202020204" pitchFamily="34" charset="0"/>
                <a:cs typeface="Arial" panose="020B0604020202020204" pitchFamily="34" charset="0"/>
              </a:rPr>
              <a:t>API Development</a:t>
            </a:r>
            <a:r>
              <a:rPr lang="en-US" sz="4200" dirty="0">
                <a:solidFill>
                  <a:srgbClr val="0D0D0D"/>
                </a:solidFill>
                <a:latin typeface="Arial" panose="020B0604020202020204" pitchFamily="34" charset="0"/>
                <a:cs typeface="Arial" panose="020B0604020202020204" pitchFamily="34" charset="0"/>
              </a:rPr>
              <a:t>: Create an API for user interaction.</a:t>
            </a:r>
          </a:p>
          <a:p>
            <a:pPr algn="l">
              <a:buFont typeface="+mj-lt"/>
              <a:buAutoNum type="arabicPeriod"/>
            </a:pPr>
            <a:r>
              <a:rPr lang="en-US" sz="4200" b="1" dirty="0">
                <a:solidFill>
                  <a:srgbClr val="0D0D0D"/>
                </a:solidFill>
                <a:latin typeface="Arial" panose="020B0604020202020204" pitchFamily="34" charset="0"/>
                <a:cs typeface="Arial" panose="020B0604020202020204" pitchFamily="34" charset="0"/>
              </a:rPr>
              <a:t>Integration with Spotify</a:t>
            </a:r>
            <a:r>
              <a:rPr lang="en-US" sz="4200" dirty="0">
                <a:solidFill>
                  <a:srgbClr val="0D0D0D"/>
                </a:solidFill>
                <a:latin typeface="Arial" panose="020B0604020202020204" pitchFamily="34" charset="0"/>
                <a:cs typeface="Arial" panose="020B0604020202020204" pitchFamily="34" charset="0"/>
              </a:rPr>
              <a:t>: Connect the system with Spotify.</a:t>
            </a:r>
          </a:p>
          <a:p>
            <a:pPr algn="l">
              <a:buFont typeface="+mj-lt"/>
              <a:buAutoNum type="arabicPeriod"/>
            </a:pPr>
            <a:r>
              <a:rPr lang="en-US" sz="4200" b="1" dirty="0">
                <a:solidFill>
                  <a:srgbClr val="0D0D0D"/>
                </a:solidFill>
                <a:latin typeface="Arial" panose="020B0604020202020204" pitchFamily="34" charset="0"/>
                <a:cs typeface="Arial" panose="020B0604020202020204" pitchFamily="34" charset="0"/>
              </a:rPr>
              <a:t>Monitoring and Maintenance</a:t>
            </a:r>
            <a:r>
              <a:rPr lang="en-US" sz="4200" dirty="0">
                <a:solidFill>
                  <a:srgbClr val="0D0D0D"/>
                </a:solidFill>
                <a:latin typeface="Arial" panose="020B0604020202020204" pitchFamily="34" charset="0"/>
                <a:cs typeface="Arial" panose="020B0604020202020204" pitchFamily="34" charset="0"/>
              </a:rPr>
              <a:t>: Continuously monitor and update the system</a:t>
            </a:r>
            <a:r>
              <a:rPr lang="en-US" sz="2800" dirty="0">
                <a:solidFill>
                  <a:srgbClr val="0D0D0D"/>
                </a:solidFill>
                <a:latin typeface="Söhne"/>
              </a:rPr>
              <a:t>.</a:t>
            </a:r>
          </a:p>
          <a:p>
            <a:pPr marL="457200" indent="-457200" algn="l">
              <a:buFont typeface="Arial" panose="020B0604020202020204"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519659" y="3201534"/>
            <a:ext cx="11152682" cy="1359304"/>
          </a:xfrm>
        </p:spPr>
        <p:txBody>
          <a:bodyPr>
            <a:normAutofit/>
          </a:bodyPr>
          <a:lstStyle/>
          <a:p>
            <a:r>
              <a:rPr lang="en-US" sz="2600" dirty="0">
                <a:latin typeface="Arial" panose="020B0604020202020204" pitchFamily="34" charset="0"/>
                <a:cs typeface="Arial" panose="020B0604020202020204" pitchFamily="34" charset="0"/>
              </a:rPr>
              <a:t>https://github.com/kumar1415/Naan-mudhalvan-project-au810021114049</a:t>
            </a: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479030" y="566438"/>
            <a:ext cx="9144000" cy="823034"/>
          </a:xfrm>
        </p:spPr>
        <p:txBody>
          <a:bodyPr>
            <a:normAutofit/>
          </a:bodyPr>
          <a:lstStyle/>
          <a:p>
            <a:r>
              <a:rPr lang="en-US" sz="3600" b="1" dirty="0">
                <a:solidFill>
                  <a:schemeClr val="accent1"/>
                </a:solidFill>
                <a:latin typeface="Arial"/>
                <a:ea typeface="+mj-lt"/>
                <a:cs typeface="Arial"/>
              </a:rPr>
              <a:t>Project Demo(Recorded Video)</a:t>
            </a:r>
            <a:endParaRPr lang="en-US" sz="3600"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Recording 2024-04-16 150316 (1)">
            <a:hlinkClick r:id="" action="ppaction://media"/>
            <a:extLst>
              <a:ext uri="{FF2B5EF4-FFF2-40B4-BE49-F238E27FC236}">
                <a16:creationId xmlns:a16="http://schemas.microsoft.com/office/drawing/2014/main" id="{8F9A772B-3BCD-D2EF-5A89-D8A37884F29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4297" y="1556621"/>
            <a:ext cx="11523406" cy="4393299"/>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0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614597" y="2110153"/>
            <a:ext cx="11152682" cy="4365598"/>
          </a:xfrm>
        </p:spPr>
        <p:txBody>
          <a:bodyPr>
            <a:normAutofit/>
          </a:bodyPr>
          <a:lstStyle/>
          <a:p>
            <a:pPr algn="l"/>
            <a:br>
              <a:rPr lang="en-US" sz="2800" dirty="0"/>
            </a:br>
            <a:r>
              <a:rPr lang="en-US" sz="2600" dirty="0">
                <a:latin typeface="Arial" panose="020B0604020202020204" pitchFamily="34" charset="0"/>
                <a:cs typeface="Arial" panose="020B0604020202020204" pitchFamily="34" charset="0"/>
              </a:rPr>
              <a:t>Building a Spotify Music Recommendation System involves collecting and preprocessing data, developing recommendation algorithms, training models, and deploying the system. Once deployed, it integrates with Spotify, providing personalized recommendations to users based on their preferences and behavior. Continuous monitoring and updates ensure its effectiveness over time, ultimately enhancing user experience and engagement with the platform.</a:t>
            </a: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2110153"/>
            <a:ext cx="11152682" cy="4365598"/>
          </a:xfrm>
        </p:spPr>
        <p:txBody>
          <a:bodyPr>
            <a:normAutofit/>
          </a:bodyPr>
          <a:lstStyle/>
          <a:p>
            <a:pPr algn="l"/>
            <a:br>
              <a:rPr lang="en-US" sz="2600" dirty="0">
                <a:latin typeface="Arial" panose="020B0604020202020204" pitchFamily="34" charset="0"/>
                <a:cs typeface="Arial" panose="020B0604020202020204" pitchFamily="34" charset="0"/>
              </a:rPr>
            </a:br>
            <a:r>
              <a:rPr lang="en-US" sz="2600" dirty="0">
                <a:latin typeface="Arial" panose="020B0604020202020204" pitchFamily="34" charset="0"/>
                <a:cs typeface="Arial" panose="020B0604020202020204" pitchFamily="34" charset="0"/>
              </a:rPr>
              <a:t>Spotify's music recommendation system lies in further enhancing personalization through advanced machine learning techniques, incorporating multimodal data such as user context and mood, and leveraging emerging technologies like AI-driven conversational interfaces for more intuitive interactions. Additionally, integrating social listening features and incorporating user-generated content could enrich the recommendation process, fostering a more engaging and community-driven music discovery experience.</a:t>
            </a: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TotalTime>
  <Words>642</Words>
  <Application>Microsoft Office PowerPoint</Application>
  <PresentationFormat>Widescreen</PresentationFormat>
  <Paragraphs>53</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Söhne</vt:lpstr>
      <vt:lpstr>Times New Roman</vt:lpstr>
      <vt:lpstr>Office Theme</vt:lpstr>
      <vt:lpstr>SPOTIFY MUSIC RECOMMENDATION SYSTEM</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hindhu thiru</cp:lastModifiedBy>
  <cp:revision>83</cp:revision>
  <dcterms:created xsi:type="dcterms:W3CDTF">2021-04-26T07:43:48Z</dcterms:created>
  <dcterms:modified xsi:type="dcterms:W3CDTF">2024-04-16T10:33:03Z</dcterms:modified>
</cp:coreProperties>
</file>